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5" r:id="rId6"/>
    <p:sldId id="258" r:id="rId7"/>
    <p:sldId id="270" r:id="rId8"/>
    <p:sldId id="263" r:id="rId9"/>
    <p:sldId id="262" r:id="rId10"/>
    <p:sldId id="266" r:id="rId11"/>
    <p:sldId id="276" r:id="rId12"/>
    <p:sldId id="267" r:id="rId13"/>
    <p:sldId id="271" r:id="rId14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63FF-DEFF-42D7-8196-F1B08C96F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54CC3-5775-44C1-8C46-A29CB7D12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0BA6F-B7FB-44CA-9869-52FCBD719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E08-B613-4D8C-B1E9-397BC8BCFC4E}" type="datetimeFigureOut">
              <a:rPr lang="en-DE" smtClean="0"/>
              <a:t>12/03/2019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03888-91AC-49F4-AF60-E4C06A07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88E01-5839-44A8-9000-B2C0DEB8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E645-D4E2-4271-A60A-40A080E62A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4451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C017-FCD3-4876-B79C-C4916E83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AF0415-D4A8-446F-9FFA-B5031456B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E9D49-3DEF-493D-87A2-7606C161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E08-B613-4D8C-B1E9-397BC8BCFC4E}" type="datetimeFigureOut">
              <a:rPr lang="en-DE" smtClean="0"/>
              <a:t>12/03/2019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C6863-C2C4-4E86-B918-8C5F71B1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3B87D-246B-4C0A-A4D0-B55084CE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E645-D4E2-4271-A60A-40A080E62A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9669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0A01C-8AD3-42CB-BC95-162688B5C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6CD86-4FAA-49BC-B791-1820C3FC2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6D33-5CB0-40A8-AB9A-7A383B453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E08-B613-4D8C-B1E9-397BC8BCFC4E}" type="datetimeFigureOut">
              <a:rPr lang="en-DE" smtClean="0"/>
              <a:t>12/03/2019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90CC6-4F36-42A7-8675-0D633A9A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10367-5F23-4C7E-9E1A-90FE800B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E645-D4E2-4271-A60A-40A080E62A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0545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2262-3C03-43A2-86BE-4A69C659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13A07-02E6-4CEA-B605-2EB55FA88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8EA95-F41F-4A66-B6D0-CD6359B6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E08-B613-4D8C-B1E9-397BC8BCFC4E}" type="datetimeFigureOut">
              <a:rPr lang="en-DE" smtClean="0"/>
              <a:t>12/03/2019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3377A-6B55-4365-A8AF-07748EB1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BCA1E-C05D-46EA-9B8D-70940C6B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E645-D4E2-4271-A60A-40A080E62A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811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E5C8-8319-46A5-BA36-56C3BBC7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81937-5C94-4537-9A8D-F141C02FC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4EF2E-56DE-44B0-8F3F-955D6F5B7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E08-B613-4D8C-B1E9-397BC8BCFC4E}" type="datetimeFigureOut">
              <a:rPr lang="en-DE" smtClean="0"/>
              <a:t>12/03/2019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6FFC2-397A-46D1-B04B-EF7DDCA6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1430E-A3A0-4614-B7E4-1F8B97D2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E645-D4E2-4271-A60A-40A080E62A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2517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686F-8662-4D4A-B5A7-15B43F62D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C7EB2-82EB-4897-8438-E0D8BC3B1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CA909-C0C4-47F0-8FF6-968D7CEBB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BAD31-36D2-439D-8776-7AB7D21E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E08-B613-4D8C-B1E9-397BC8BCFC4E}" type="datetimeFigureOut">
              <a:rPr lang="en-DE" smtClean="0"/>
              <a:t>12/03/2019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57077-6368-421B-8FC2-5DBD8C8A1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37659-A0C8-424F-896D-B73AF544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E645-D4E2-4271-A60A-40A080E62A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1552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BB43-8272-483D-B8DC-08340715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06479-8C31-4DB0-8336-9AD7F65BC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3DB59-4749-4C63-9269-058C7818A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C44D0-6DE4-45F0-8ED5-06A1D269A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06BE4-EB66-4FD4-AE79-AC79FD41B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1B7291-C423-44D2-B851-614CCA10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E08-B613-4D8C-B1E9-397BC8BCFC4E}" type="datetimeFigureOut">
              <a:rPr lang="en-DE" smtClean="0"/>
              <a:t>12/03/2019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26FE4-D635-4A52-BDDA-F220D8D42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5A6BFC-0137-4D55-A208-83169288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E645-D4E2-4271-A60A-40A080E62A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7108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230B-0F2E-4EE9-BE07-892D4038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E54CA-4082-47FD-8E80-387ADCB2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E08-B613-4D8C-B1E9-397BC8BCFC4E}" type="datetimeFigureOut">
              <a:rPr lang="en-DE" smtClean="0"/>
              <a:t>12/03/2019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1EE2E-E4F1-4515-BD7A-9BE69EDC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FC09A-56C0-4344-8F51-3EB9188C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E645-D4E2-4271-A60A-40A080E62A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5569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A96C25-8154-40C3-8E0D-76A3E20F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E08-B613-4D8C-B1E9-397BC8BCFC4E}" type="datetimeFigureOut">
              <a:rPr lang="en-DE" smtClean="0"/>
              <a:t>12/03/2019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E8BF92-8BC3-4B91-A572-B019A7DF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BC6DA-59BC-40CB-A335-3D2361AA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E645-D4E2-4271-A60A-40A080E62A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3338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18A2-D527-4351-BE80-16709F89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CA85C-4260-4E6F-9B32-CBCC710AD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D0D9A-49E7-4A66-B553-973096065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FF3C1-2BFA-4E61-B2CE-3771230E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E08-B613-4D8C-B1E9-397BC8BCFC4E}" type="datetimeFigureOut">
              <a:rPr lang="en-DE" smtClean="0"/>
              <a:t>12/03/2019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75050-90EE-4894-B64D-2A59A0A2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C73E8-4C00-4FE7-89C6-2FD526AA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E645-D4E2-4271-A60A-40A080E62A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475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104F-C1E2-4E8E-B2C8-2A5F13B8F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0E8C1-C84B-423C-A54B-4569FA061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0970D-2525-4790-A58C-D9F114C17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CA3EB-0CAE-4891-A1EE-06489A12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E08-B613-4D8C-B1E9-397BC8BCFC4E}" type="datetimeFigureOut">
              <a:rPr lang="en-DE" smtClean="0"/>
              <a:t>12/03/2019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913A3-5D0F-4336-A5D8-6E131DA9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6644F-168B-4E0B-A9D9-5B529EFB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6E645-D4E2-4271-A60A-40A080E62A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8574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5C73F2-1491-4AE1-95E2-6CAFCE70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7C71A-5946-4C11-AA82-F4A07A38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4657A-50EA-4501-84FF-881B149BB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28E08-B613-4D8C-B1E9-397BC8BCFC4E}" type="datetimeFigureOut">
              <a:rPr lang="en-DE" smtClean="0"/>
              <a:t>12/03/2019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4E938-0163-43A4-8813-B5B76420B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BDE99-CAE5-4E7C-8EDA-AD2A4214A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6E645-D4E2-4271-A60A-40A080E62A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400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F3AA4-2405-44BF-BE38-EC6E5DCC83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Schönstatt und der Klimawandel</a:t>
            </a:r>
            <a:endParaRPr lang="en-D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C671107-4C1D-49D4-A18D-8C9CFD1AC8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/>
              <a:t>eine persönliche Geschichte über Spiritualität, Gemeinschaft und Bahngleise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4929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39CC78-A067-4ED3-9C8E-BF7E8E12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E" dirty="0"/>
              <a:t>Das Ziel, an dem wir uns orientieren, ist die Neue Gemeinschaft, </a:t>
            </a:r>
            <a:r>
              <a:rPr lang="de-DE" dirty="0"/>
              <a:t>„</a:t>
            </a:r>
            <a:r>
              <a:rPr lang="en-DE" dirty="0"/>
              <a:t>die ein seelisches Ineinander und Miteinander und Füreinander kennt</a:t>
            </a:r>
            <a:r>
              <a:rPr lang="de-DE" dirty="0"/>
              <a:t>.“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AB6DA-E228-4BCB-A1D7-ABA220E90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DE" dirty="0"/>
              <a:t>Josef </a:t>
            </a:r>
            <a:r>
              <a:rPr lang="en-DE" dirty="0" err="1"/>
              <a:t>Kentenich</a:t>
            </a:r>
            <a:endParaRPr lang="en-DE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349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0A4879A-C7D0-443D-B0B2-F8500DF0A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70" y="303463"/>
            <a:ext cx="10099003" cy="71366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712988-BB52-4D49-983E-47110BDE2A50}"/>
              </a:ext>
            </a:extLst>
          </p:cNvPr>
          <p:cNvSpPr txBox="1"/>
          <p:nvPr/>
        </p:nvSpPr>
        <p:spPr>
          <a:xfrm>
            <a:off x="2425831" y="498672"/>
            <a:ext cx="7484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Calibri Light (headings)"/>
              </a:rPr>
              <a:t>Globale Herausforderungen</a:t>
            </a:r>
            <a:endParaRPr lang="en-DE" sz="3000" dirty="0">
              <a:latin typeface="Calibri Light (headings)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FFB59E-E078-4393-BE79-E3187AE8ABF1}"/>
              </a:ext>
            </a:extLst>
          </p:cNvPr>
          <p:cNvSpPr txBox="1"/>
          <p:nvPr/>
        </p:nvSpPr>
        <p:spPr>
          <a:xfrm>
            <a:off x="9647433" y="6246760"/>
            <a:ext cx="1746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dirty="0">
                <a:solidFill>
                  <a:schemeClr val="bg1"/>
                </a:solidFill>
              </a:rPr>
              <a:t>©</a:t>
            </a:r>
            <a:r>
              <a:rPr lang="de-DE" sz="1400" dirty="0">
                <a:solidFill>
                  <a:schemeClr val="bg1"/>
                </a:solidFill>
              </a:rPr>
              <a:t> Alan AtKisson</a:t>
            </a:r>
            <a:endParaRPr lang="en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8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B14474-282D-4C22-8839-51C6FF0A9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87" y="0"/>
            <a:ext cx="7739221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AB6813-5BAF-47D3-8CF2-CE62F231A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2" y="2533726"/>
            <a:ext cx="5775183" cy="43297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5B746-37C1-4606-AA19-99E98C4E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391" y="0"/>
            <a:ext cx="8381215" cy="782425"/>
          </a:xfr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dirty="0">
                <a:latin typeface="Calibri Light (headings)"/>
              </a:rPr>
              <a:t>UN-Klimakonferenz in Marrakesch, 2017</a:t>
            </a:r>
            <a:endParaRPr lang="en-DE" sz="3000" dirty="0">
              <a:latin typeface="Calibri Light (headings)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7E851D-C4A5-452E-AA28-BC0DD8012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54" y="2531868"/>
            <a:ext cx="6489842" cy="432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5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14E5D5-268F-4AD3-A68F-B4057169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050039"/>
          </a:xfrm>
        </p:spPr>
        <p:txBody>
          <a:bodyPr>
            <a:normAutofit fontScale="90000"/>
          </a:bodyPr>
          <a:lstStyle/>
          <a:p>
            <a:r>
              <a:rPr lang="de-DE" dirty="0"/>
              <a:t>„Die Umwelt ist ein kollektives Gut, ein Erbe der gesamten Menschheit und eine Verantwortung f</a:t>
            </a:r>
            <a:r>
              <a:rPr lang="en-DE" dirty="0"/>
              <a:t>ü</a:t>
            </a:r>
            <a:r>
              <a:rPr lang="de-DE" dirty="0"/>
              <a:t>r alle. </a:t>
            </a:r>
            <a:br>
              <a:rPr lang="en-DE" dirty="0"/>
            </a:br>
            <a:r>
              <a:rPr lang="de-DE" dirty="0"/>
              <a:t>Wenn sich jemand etwas aneignet, dann nur, um es zum Wohl aller zu verwalten.“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709A8-5C9D-409B-9488-8763EBFEB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endParaRPr lang="de-DE" dirty="0"/>
          </a:p>
          <a:p>
            <a:pPr marL="0" indent="0" algn="r">
              <a:buNone/>
            </a:pPr>
            <a:endParaRPr lang="de-DE" dirty="0"/>
          </a:p>
          <a:p>
            <a:pPr marL="0" indent="0" algn="r">
              <a:buNone/>
            </a:pPr>
            <a:endParaRPr lang="de-DE" dirty="0"/>
          </a:p>
          <a:p>
            <a:pPr marL="0" indent="0" algn="r">
              <a:buNone/>
            </a:pPr>
            <a:r>
              <a:rPr lang="de-DE" dirty="0"/>
              <a:t>Papst Franziskus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762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B746-37C1-4606-AA19-99E98C4E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3000" dirty="0"/>
              <a:t>Protestaktion gegen die Einflussnahme der Kohleindustrie auf die Verhandlungen,</a:t>
            </a:r>
            <a:br>
              <a:rPr lang="de-DE" sz="3000" dirty="0"/>
            </a:br>
            <a:r>
              <a:rPr lang="de-DE" sz="3000" dirty="0"/>
              <a:t>UN-Klimakonferenz in Bonn, 2017</a:t>
            </a:r>
            <a:endParaRPr lang="en-DE" sz="3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BE09D5-4401-4796-B7FA-7E2B8CCF6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07513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12F332-2507-4EAA-AC7A-35CF39D1F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20" y="784604"/>
            <a:ext cx="9154160" cy="610197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7F7666-3500-474F-A639-71C2F1295587}"/>
              </a:ext>
            </a:extLst>
          </p:cNvPr>
          <p:cNvSpPr txBox="1"/>
          <p:nvPr/>
        </p:nvSpPr>
        <p:spPr>
          <a:xfrm>
            <a:off x="169682" y="65988"/>
            <a:ext cx="11406433" cy="1015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Calibri Light (headings)"/>
              </a:rPr>
              <a:t>Aktion Ende Gelände: Aktivisten und Polizisten stehen sich im Tagebau Garzweiler gegenüber</a:t>
            </a:r>
            <a:endParaRPr lang="en-DE" sz="3000" dirty="0"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18973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60366D-520D-41DB-A625-3CB76CEA8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78" y="984980"/>
            <a:ext cx="8261843" cy="550789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26D91E-5BB4-4B48-B317-46738C75B435}"/>
              </a:ext>
            </a:extLst>
          </p:cNvPr>
          <p:cNvSpPr txBox="1"/>
          <p:nvPr/>
        </p:nvSpPr>
        <p:spPr>
          <a:xfrm>
            <a:off x="832207" y="349321"/>
            <a:ext cx="10541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Calibri Light (headings)"/>
              </a:rPr>
              <a:t>Gleisblockade Kohlebahn, August 2017</a:t>
            </a:r>
            <a:endParaRPr lang="en-DE" sz="3000" dirty="0"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5269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6BDF-D319-42D5-8B40-B438F6DA0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000" dirty="0"/>
              <a:t>Menschen machen sich auf den Weg zur großen Demo am Hambacher Forst</a:t>
            </a:r>
            <a:endParaRPr lang="en-DE" sz="3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10C997-70D4-447C-995F-ABA946C9C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37501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E5C359-514F-4C04-8C1F-CAF842A96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59" y="1027906"/>
            <a:ext cx="9787082" cy="550523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2D0E2-9201-403E-A909-C4AC0570A88F}"/>
              </a:ext>
            </a:extLst>
          </p:cNvPr>
          <p:cNvSpPr txBox="1"/>
          <p:nvPr/>
        </p:nvSpPr>
        <p:spPr>
          <a:xfrm>
            <a:off x="2445249" y="325993"/>
            <a:ext cx="11106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atin typeface="Calibri Light (headings)"/>
              </a:rPr>
              <a:t>Blick auf das Ende-Gelände-Camp, Oktober 2018</a:t>
            </a:r>
            <a:endParaRPr lang="en-DE" sz="3000" dirty="0"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604834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1722286BCD1D4BB7D7343FBC8E7746" ma:contentTypeVersion="5" ma:contentTypeDescription="Ein neues Dokument erstellen." ma:contentTypeScope="" ma:versionID="60eb07db52207858d55a7f151b92a068">
  <xsd:schema xmlns:xsd="http://www.w3.org/2001/XMLSchema" xmlns:xs="http://www.w3.org/2001/XMLSchema" xmlns:p="http://schemas.microsoft.com/office/2006/metadata/properties" xmlns:ns2="d6461da4-816f-441f-8def-26604d12bf4d" targetNamespace="http://schemas.microsoft.com/office/2006/metadata/properties" ma:root="true" ma:fieldsID="46aec2c9b5cbc8a0e202c270ba40c3b8" ns2:_="">
    <xsd:import namespace="d6461da4-816f-441f-8def-26604d12bf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61da4-816f-441f-8def-26604d12bf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A3482A-0A34-4AC9-9326-FB6128010D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6A790D-93F3-49B1-A418-A950C4766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461da4-816f-441f-8def-26604d12bf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9D6C3B-9C0E-4355-8A90-4D2BD1BCCAC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d6461da4-816f-441f-8def-26604d12bf4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Breitbild</PresentationFormat>
  <Paragraphs>17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Calibri Light (headings)</vt:lpstr>
      <vt:lpstr>Office Theme</vt:lpstr>
      <vt:lpstr>Schönstatt und der Klimawandel</vt:lpstr>
      <vt:lpstr>PowerPoint-Präsentation</vt:lpstr>
      <vt:lpstr>UN-Klimakonferenz in Marrakesch, 2017</vt:lpstr>
      <vt:lpstr>„Die Umwelt ist ein kollektives Gut, ein Erbe der gesamten Menschheit und eine Verantwortung für alle.  Wenn sich jemand etwas aneignet, dann nur, um es zum Wohl aller zu verwalten.“</vt:lpstr>
      <vt:lpstr>Protestaktion gegen die Einflussnahme der Kohleindustrie auf die Verhandlungen, UN-Klimakonferenz in Bonn, 2017</vt:lpstr>
      <vt:lpstr>PowerPoint-Präsentation</vt:lpstr>
      <vt:lpstr>PowerPoint-Präsentation</vt:lpstr>
      <vt:lpstr>Menschen machen sich auf den Weg zur großen Demo am Hambacher Forst</vt:lpstr>
      <vt:lpstr>PowerPoint-Präsentation</vt:lpstr>
      <vt:lpstr>Das Ziel, an dem wir uns orientieren, ist die Neue Gemeinschaft, „die ein seelisches Ineinander und Miteinander und Füreinander kennt.“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Schönstatt und der Klimawandel – eine persönliche Geschichte über Spiritualität, Gemeinschaft und Bahngleise</dc:title>
  <dc:creator>Florian Roth</dc:creator>
  <cp:lastModifiedBy>Heinrich Brehm</cp:lastModifiedBy>
  <cp:revision>33</cp:revision>
  <dcterms:created xsi:type="dcterms:W3CDTF">2019-03-16T18:12:52Z</dcterms:created>
  <dcterms:modified xsi:type="dcterms:W3CDTF">2019-12-03T15:18:12Z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0x010100A01722286BCD1D4BB7D7343FBC8E7746</vt:lpwstr>
  </property>
</Properties>
</file>